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94"/>
  </p:notesMasterIdLst>
  <p:handoutMasterIdLst>
    <p:handoutMasterId r:id="rId95"/>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7" r:id="rId15"/>
    <p:sldId id="1232" r:id="rId16"/>
    <p:sldId id="1093" r:id="rId17"/>
    <p:sldId id="1116" r:id="rId18"/>
    <p:sldId id="1095" r:id="rId19"/>
    <p:sldId id="1096" r:id="rId20"/>
    <p:sldId id="1118" r:id="rId21"/>
    <p:sldId id="1097" r:id="rId22"/>
    <p:sldId id="1119" r:id="rId23"/>
    <p:sldId id="1098" r:id="rId24"/>
    <p:sldId id="1120" r:id="rId25"/>
    <p:sldId id="1109" r:id="rId26"/>
    <p:sldId id="1110" r:id="rId27"/>
    <p:sldId id="1123" r:id="rId28"/>
    <p:sldId id="1112" r:id="rId29"/>
    <p:sldId id="1113" r:id="rId30"/>
    <p:sldId id="1114" r:id="rId31"/>
    <p:sldId id="1137" r:id="rId32"/>
    <p:sldId id="1159" r:id="rId33"/>
    <p:sldId id="1160" r:id="rId34"/>
    <p:sldId id="1161" r:id="rId35"/>
    <p:sldId id="1162" r:id="rId36"/>
    <p:sldId id="1163" r:id="rId37"/>
    <p:sldId id="1164" r:id="rId38"/>
    <p:sldId id="1165" r:id="rId39"/>
    <p:sldId id="1166" r:id="rId40"/>
    <p:sldId id="1167" r:id="rId41"/>
    <p:sldId id="1168" r:id="rId42"/>
    <p:sldId id="1169" r:id="rId43"/>
    <p:sldId id="1170" r:id="rId44"/>
    <p:sldId id="1171" r:id="rId45"/>
    <p:sldId id="1138" r:id="rId46"/>
    <p:sldId id="1175" r:id="rId47"/>
    <p:sldId id="1176" r:id="rId48"/>
    <p:sldId id="1177" r:id="rId49"/>
    <p:sldId id="1139" r:id="rId50"/>
    <p:sldId id="1178" r:id="rId51"/>
    <p:sldId id="1140" r:id="rId52"/>
    <p:sldId id="1179" r:id="rId53"/>
    <p:sldId id="1142" r:id="rId54"/>
    <p:sldId id="1183" r:id="rId55"/>
    <p:sldId id="1143" r:id="rId56"/>
    <p:sldId id="1184" r:id="rId57"/>
    <p:sldId id="1144" r:id="rId58"/>
    <p:sldId id="1185" r:id="rId59"/>
    <p:sldId id="1188" r:id="rId60"/>
    <p:sldId id="1189" r:id="rId61"/>
    <p:sldId id="1145" r:id="rId62"/>
    <p:sldId id="1233" r:id="rId63"/>
    <p:sldId id="1190" r:id="rId64"/>
    <p:sldId id="1191" r:id="rId65"/>
    <p:sldId id="1148" r:id="rId66"/>
    <p:sldId id="1194" r:id="rId67"/>
    <p:sldId id="1149" r:id="rId68"/>
    <p:sldId id="1150" r:id="rId69"/>
    <p:sldId id="1151" r:id="rId70"/>
    <p:sldId id="1152" r:id="rId71"/>
    <p:sldId id="1153" r:id="rId72"/>
    <p:sldId id="1195" r:id="rId73"/>
    <p:sldId id="1196" r:id="rId74"/>
    <p:sldId id="1197" r:id="rId75"/>
    <p:sldId id="1224" r:id="rId76"/>
    <p:sldId id="1198" r:id="rId77"/>
    <p:sldId id="1199" r:id="rId78"/>
    <p:sldId id="1200" r:id="rId79"/>
    <p:sldId id="1225" r:id="rId80"/>
    <p:sldId id="1201" r:id="rId81"/>
    <p:sldId id="1202" r:id="rId82"/>
    <p:sldId id="1203" r:id="rId83"/>
    <p:sldId id="1204" r:id="rId84"/>
    <p:sldId id="1205" r:id="rId85"/>
    <p:sldId id="1206" r:id="rId86"/>
    <p:sldId id="1226" r:id="rId87"/>
    <p:sldId id="1208" r:id="rId88"/>
    <p:sldId id="1228" r:id="rId89"/>
    <p:sldId id="1209" r:id="rId90"/>
    <p:sldId id="1229" r:id="rId91"/>
    <p:sldId id="1210" r:id="rId92"/>
    <p:sldId id="1230" r:id="rId93"/>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7"/>
            <p14:sldId id="1232"/>
            <p14:sldId id="1093"/>
            <p14:sldId id="1116"/>
            <p14:sldId id="1095"/>
            <p14:sldId id="1096"/>
            <p14:sldId id="1118"/>
            <p14:sldId id="1097"/>
            <p14:sldId id="1119"/>
            <p14:sldId id="1098"/>
            <p14:sldId id="1120"/>
            <p14:sldId id="1109"/>
            <p14:sldId id="1110"/>
            <p14:sldId id="1123"/>
            <p14:sldId id="1112"/>
            <p14:sldId id="1113"/>
            <p14:sldId id="1114"/>
            <p14:sldId id="1137"/>
            <p14:sldId id="1159"/>
            <p14:sldId id="1160"/>
            <p14:sldId id="1161"/>
            <p14:sldId id="1162"/>
            <p14:sldId id="1163"/>
            <p14:sldId id="1164"/>
            <p14:sldId id="1165"/>
            <p14:sldId id="1166"/>
            <p14:sldId id="1167"/>
            <p14:sldId id="1168"/>
            <p14:sldId id="1169"/>
            <p14:sldId id="1170"/>
            <p14:sldId id="1171"/>
            <p14:sldId id="1138"/>
            <p14:sldId id="1175"/>
            <p14:sldId id="1176"/>
            <p14:sldId id="1177"/>
            <p14:sldId id="1139"/>
            <p14:sldId id="1178"/>
            <p14:sldId id="1140"/>
            <p14:sldId id="1179"/>
          </p14:sldIdLst>
        </p14:section>
        <p14:section name="Standard 3" id="{96E4F4E0-C38A-4758-8761-BE62B22FF545}">
          <p14:sldIdLst>
            <p14:sldId id="1142"/>
            <p14:sldId id="1183"/>
            <p14:sldId id="1143"/>
            <p14:sldId id="1184"/>
            <p14:sldId id="1144"/>
            <p14:sldId id="1185"/>
            <p14:sldId id="1188"/>
            <p14:sldId id="1189"/>
            <p14:sldId id="1145"/>
            <p14:sldId id="1233"/>
            <p14:sldId id="1190"/>
            <p14:sldId id="1191"/>
            <p14:sldId id="1148"/>
            <p14:sldId id="1194"/>
            <p14:sldId id="1149"/>
            <p14:sldId id="1150"/>
            <p14:sldId id="1151"/>
            <p14:sldId id="1152"/>
            <p14:sldId id="1153"/>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0"/>
            <p14:sldId id="1230"/>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57915" autoAdjust="0"/>
  </p:normalViewPr>
  <p:slideViewPr>
    <p:cSldViewPr snapToGrid="0">
      <p:cViewPr varScale="1">
        <p:scale>
          <a:sx n="87" d="100"/>
          <a:sy n="87" d="100"/>
        </p:scale>
        <p:origin x="2232" y="78"/>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12/23/2020</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2E.9: </a:t>
            </a:r>
            <a:r>
              <a:rPr lang="en-US" sz="1400" dirty="0"/>
              <a:t>Show two examples of songs you sing to infants, toddlers, or twos during teacher-child one-on-one play.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353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2E.10: </a:t>
            </a:r>
            <a:r>
              <a:rPr lang="en-US" sz="1400" dirty="0"/>
              <a:t>Show two examples of simple rhymes you share with infants,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58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2E.10: </a:t>
            </a:r>
            <a:r>
              <a:rPr lang="en-US" sz="1400" dirty="0"/>
              <a:t>Show two examples of simple rhymes you share with infants,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a:t>
            </a:r>
            <a:r>
              <a:rPr lang="en-US"/>
              <a:t>: IT</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150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2E.12: </a:t>
            </a:r>
            <a:r>
              <a:rPr lang="en-US" sz="1400" dirty="0"/>
              <a:t>Show picture books, wordless books, and rhyming books (two or more of each) that are available to infants, toddlers, or twos every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Wordless books: Books with no words or few words, in which information or narrative is conveyed primarily through imagery.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3054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2E.13: </a:t>
            </a:r>
            <a:r>
              <a:rPr lang="en-US" sz="1400" dirty="0"/>
              <a:t>Show two examples of songs or games involving sequences of gestures you share with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424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2E.13: </a:t>
            </a:r>
            <a:r>
              <a:rPr lang="en-US" sz="1400" dirty="0"/>
              <a:t>Show two examples of songs or games involving sequences of gestures you share with toddlers or twos during teacher-child one-on-one play.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53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2E.14: </a:t>
            </a:r>
            <a:r>
              <a:rPr lang="en-US" sz="1400" dirty="0"/>
              <a:t>Show or describe two examples of ways you help toddlers or twos understand that pictures (in books, on screen, or elsewhere) can represent real things in the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4050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2E.14: </a:t>
            </a:r>
            <a:r>
              <a:rPr lang="en-US" sz="1400" dirty="0"/>
              <a:t>Show or describe two examples of ways you help toddlers or twos understand that pictures (in books, on screen, or elsewhere) can represent real things in the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643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2G.6: </a:t>
            </a:r>
            <a:r>
              <a:rPr lang="en-US" sz="1400" dirty="0"/>
              <a:t>Show two toys, materials, or activities designed for infants, toddlers, or twos to play with to make things happen.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814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2G.7: </a:t>
            </a:r>
            <a:r>
              <a:rPr lang="en-US" sz="1400" dirty="0"/>
              <a:t>Show two toys, materials, or activities designed for infants, toddlers, or twos to play with and discover how to solve simple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334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2J.8: </a:t>
            </a:r>
            <a:r>
              <a:rPr lang="en-US" sz="3200" dirty="0"/>
              <a:t>Show two lesson plans that provide infants, toddlers, or twos with chances to explore and manipulate age-appropriate art materials.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05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2J.8: </a:t>
            </a:r>
            <a:r>
              <a:rPr lang="en-US" sz="3200" dirty="0"/>
              <a:t>Show two lesson plans that provide infants, toddlers, or twos with chances to explore and manipulate age-appropriate art materials.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26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1062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3D.9: </a:t>
            </a:r>
            <a:r>
              <a:rPr lang="en-US" sz="1400" dirty="0"/>
              <a:t>Show or describe two examples of lesson plans in which infants and toddlers revisit experiences and materials across periods of days or weeks.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5033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3D.9: </a:t>
            </a:r>
            <a:r>
              <a:rPr lang="en-US" sz="1400" dirty="0"/>
              <a:t>Show or describe two examples of lesson plans in which infants and toddlers revisit experiences and materials across periods of days or weeks.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1265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3E.10: </a:t>
            </a:r>
            <a:r>
              <a:rPr lang="en-US" sz="1400" dirty="0"/>
              <a:t>Show or describe one example of how you changed a lesson plan if children showed interest in a different topic or activity.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3E.11: </a:t>
            </a:r>
            <a:r>
              <a:rPr lang="en-US" sz="1400" dirty="0"/>
              <a:t>Show or describe one example of how you adapt your teaching strategies to best fit each child’s learning style.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Teaching Strategies: small and large group activities, teacher-or child-directed activities, “expanding upon” activities, modeling behavior, asking children open-ended questions, and encouraging children to maintain being engaged in activities.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style: Each person’s preferred way of taking in and remembering new information.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style: Visual, auditory, kinesthetic, sequential, reflective.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6336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3E.12: </a:t>
            </a:r>
            <a:r>
              <a:rPr lang="en-US" sz="1400" dirty="0"/>
              <a:t>Show or describe one example of how you modify classroom materials, when necessary, to best fit each child’s learning style.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style: Each person’s preferred way of taking in and remembering new information.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style: Visual, auditory, kinesthetic, sequential, reflective.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4953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4B.3: </a:t>
            </a:r>
            <a:r>
              <a:rPr lang="en-US" sz="1400" dirty="0"/>
              <a:t>If child portfolios are used as an assessment method, show or explain how you make it meaningful and relevant for children with special needs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as N/A if the class does not use child portfolios as an assessment method. Also rate N/A if child portfolios are used but there are no children with identified special needs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Special needs: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7B.1: </a:t>
            </a:r>
            <a:r>
              <a:rPr lang="en-US" sz="1400" dirty="0"/>
              <a:t>Show or describe two examples of how you communicate daily with the families of infants, toddlers, or twos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25187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7B.1: </a:t>
            </a:r>
            <a:r>
              <a:rPr lang="en-US" sz="1400" dirty="0"/>
              <a:t>Show or describe two examples of how you communicate daily with the families of infants, toddlers, or twos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69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2E.9: </a:t>
            </a:r>
            <a:r>
              <a:rPr lang="en-US" sz="1400" dirty="0"/>
              <a:t>Show two examples of songs you sing to infants, toddlers, or twos during teacher-child one-on-one play.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5331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January 2021</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2E.9: Example #1</a:t>
            </a:r>
          </a:p>
        </p:txBody>
      </p:sp>
    </p:spTree>
    <p:extLst>
      <p:ext uri="{BB962C8B-B14F-4D97-AF65-F5344CB8AC3E}">
        <p14:creationId xmlns:p14="http://schemas.microsoft.com/office/powerpoint/2010/main" val="73899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2E.9: Example #2</a:t>
            </a:r>
          </a:p>
        </p:txBody>
      </p:sp>
    </p:spTree>
    <p:extLst>
      <p:ext uri="{BB962C8B-B14F-4D97-AF65-F5344CB8AC3E}">
        <p14:creationId xmlns:p14="http://schemas.microsoft.com/office/powerpoint/2010/main" val="179012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2E.10: Example #1</a:t>
            </a:r>
          </a:p>
        </p:txBody>
      </p:sp>
    </p:spTree>
    <p:extLst>
      <p:ext uri="{BB962C8B-B14F-4D97-AF65-F5344CB8AC3E}">
        <p14:creationId xmlns:p14="http://schemas.microsoft.com/office/powerpoint/2010/main" val="342846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2E.10: Example #2</a:t>
            </a:r>
          </a:p>
        </p:txBody>
      </p:sp>
    </p:spTree>
    <p:extLst>
      <p:ext uri="{BB962C8B-B14F-4D97-AF65-F5344CB8AC3E}">
        <p14:creationId xmlns:p14="http://schemas.microsoft.com/office/powerpoint/2010/main" val="383496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2E.12</a:t>
            </a:r>
          </a:p>
        </p:txBody>
      </p:sp>
    </p:spTree>
    <p:extLst>
      <p:ext uri="{BB962C8B-B14F-4D97-AF65-F5344CB8AC3E}">
        <p14:creationId xmlns:p14="http://schemas.microsoft.com/office/powerpoint/2010/main" val="241688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2E.13: Example #1</a:t>
            </a:r>
          </a:p>
        </p:txBody>
      </p:sp>
    </p:spTree>
    <p:extLst>
      <p:ext uri="{BB962C8B-B14F-4D97-AF65-F5344CB8AC3E}">
        <p14:creationId xmlns:p14="http://schemas.microsoft.com/office/powerpoint/2010/main" val="2611375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2E.13: Example #2</a:t>
            </a:r>
          </a:p>
        </p:txBody>
      </p:sp>
    </p:spTree>
    <p:extLst>
      <p:ext uri="{BB962C8B-B14F-4D97-AF65-F5344CB8AC3E}">
        <p14:creationId xmlns:p14="http://schemas.microsoft.com/office/powerpoint/2010/main" val="89413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2E.14: Example #1</a:t>
            </a:r>
          </a:p>
        </p:txBody>
      </p:sp>
    </p:spTree>
    <p:extLst>
      <p:ext uri="{BB962C8B-B14F-4D97-AF65-F5344CB8AC3E}">
        <p14:creationId xmlns:p14="http://schemas.microsoft.com/office/powerpoint/2010/main" val="245669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2E.14: Example #2</a:t>
            </a:r>
          </a:p>
        </p:txBody>
      </p:sp>
    </p:spTree>
    <p:extLst>
      <p:ext uri="{BB962C8B-B14F-4D97-AF65-F5344CB8AC3E}">
        <p14:creationId xmlns:p14="http://schemas.microsoft.com/office/powerpoint/2010/main" val="3752530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2G.6</a:t>
            </a:r>
          </a:p>
        </p:txBody>
      </p:sp>
    </p:spTree>
    <p:extLst>
      <p:ext uri="{BB962C8B-B14F-4D97-AF65-F5344CB8AC3E}">
        <p14:creationId xmlns:p14="http://schemas.microsoft.com/office/powerpoint/2010/main" val="73366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2G.7</a:t>
            </a:r>
          </a:p>
        </p:txBody>
      </p:sp>
    </p:spTree>
    <p:extLst>
      <p:ext uri="{BB962C8B-B14F-4D97-AF65-F5344CB8AC3E}">
        <p14:creationId xmlns:p14="http://schemas.microsoft.com/office/powerpoint/2010/main" val="3892485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2J.8: Lesson Plan #1</a:t>
            </a:r>
          </a:p>
        </p:txBody>
      </p:sp>
    </p:spTree>
    <p:extLst>
      <p:ext uri="{BB962C8B-B14F-4D97-AF65-F5344CB8AC3E}">
        <p14:creationId xmlns:p14="http://schemas.microsoft.com/office/powerpoint/2010/main" val="1274993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2J.8: Lesson Plan #2</a:t>
            </a:r>
          </a:p>
        </p:txBody>
      </p:sp>
    </p:spTree>
    <p:extLst>
      <p:ext uri="{BB962C8B-B14F-4D97-AF65-F5344CB8AC3E}">
        <p14:creationId xmlns:p14="http://schemas.microsoft.com/office/powerpoint/2010/main" val="1420970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703855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3D.9: Lesson Plan #1</a:t>
            </a:r>
          </a:p>
        </p:txBody>
      </p:sp>
    </p:spTree>
    <p:extLst>
      <p:ext uri="{BB962C8B-B14F-4D97-AF65-F5344CB8AC3E}">
        <p14:creationId xmlns:p14="http://schemas.microsoft.com/office/powerpoint/2010/main" val="2110339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3D.9: Lesson Plan #2</a:t>
            </a:r>
          </a:p>
        </p:txBody>
      </p:sp>
    </p:spTree>
    <p:extLst>
      <p:ext uri="{BB962C8B-B14F-4D97-AF65-F5344CB8AC3E}">
        <p14:creationId xmlns:p14="http://schemas.microsoft.com/office/powerpoint/2010/main" val="2271094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3E.11</a:t>
            </a:r>
          </a:p>
        </p:txBody>
      </p:sp>
    </p:spTree>
    <p:extLst>
      <p:ext uri="{BB962C8B-B14F-4D97-AF65-F5344CB8AC3E}">
        <p14:creationId xmlns:p14="http://schemas.microsoft.com/office/powerpoint/2010/main" val="4170025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3E.12</a:t>
            </a:r>
          </a:p>
        </p:txBody>
      </p:sp>
    </p:spTree>
    <p:extLst>
      <p:ext uri="{BB962C8B-B14F-4D97-AF65-F5344CB8AC3E}">
        <p14:creationId xmlns:p14="http://schemas.microsoft.com/office/powerpoint/2010/main" val="3559263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7B.1: Example #1</a:t>
            </a:r>
          </a:p>
        </p:txBody>
      </p:sp>
    </p:spTree>
    <p:extLst>
      <p:ext uri="{BB962C8B-B14F-4D97-AF65-F5344CB8AC3E}">
        <p14:creationId xmlns:p14="http://schemas.microsoft.com/office/powerpoint/2010/main" val="3437138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7B.1: Example #2</a:t>
            </a:r>
          </a:p>
        </p:txBody>
      </p:sp>
    </p:spTree>
    <p:extLst>
      <p:ext uri="{BB962C8B-B14F-4D97-AF65-F5344CB8AC3E}">
        <p14:creationId xmlns:p14="http://schemas.microsoft.com/office/powerpoint/2010/main" val="175965267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5151</TotalTime>
  <Words>6495</Words>
  <Application>Microsoft Office PowerPoint</Application>
  <PresentationFormat>On-screen Show (16:9)</PresentationFormat>
  <Paragraphs>707</Paragraphs>
  <Slides>92</Slides>
  <Notes>87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92</vt:i4>
      </vt:variant>
    </vt:vector>
  </HeadingPairs>
  <TitlesOfParts>
    <vt:vector size="95"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2E.9: Example #1</vt:lpstr>
      <vt:lpstr>2E.9: Example #2</vt:lpstr>
      <vt:lpstr>2E.10: Example #1</vt:lpstr>
      <vt:lpstr>2E.10: Example #2</vt:lpstr>
      <vt:lpstr>2E.12</vt:lpstr>
      <vt:lpstr>2E.13: Example #1</vt:lpstr>
      <vt:lpstr>2E.13: Example #2</vt:lpstr>
      <vt:lpstr>2E.14: Example #1</vt:lpstr>
      <vt:lpstr>2E.14: Example #2</vt:lpstr>
      <vt:lpstr>2E.15: Example #1</vt:lpstr>
      <vt:lpstr>2E.15: Example #2</vt:lpstr>
      <vt:lpstr>2F.12</vt:lpstr>
      <vt:lpstr>2F.13: Example #1</vt:lpstr>
      <vt:lpstr>2F.13: Example #2</vt:lpstr>
      <vt:lpstr>2G.5</vt:lpstr>
      <vt:lpstr>2G.6</vt:lpstr>
      <vt:lpstr>2G.7</vt:lpstr>
      <vt:lpstr>2J.6: Lesson Plan #1</vt:lpstr>
      <vt:lpstr>2J.6: Lesson Plan #2</vt:lpstr>
      <vt:lpstr>2J.7: Lesson Plan #1</vt:lpstr>
      <vt:lpstr>2J.7: Lesson Plan #2</vt:lpstr>
      <vt:lpstr>2J.8: Lesson Plan #1</vt:lpstr>
      <vt:lpstr>2J.8: Lesson Plan #2</vt:lpstr>
      <vt:lpstr>2J.9: Example #1</vt:lpstr>
      <vt:lpstr>2J.9: Example #2</vt:lpstr>
      <vt:lpstr>2J.10: Example #1</vt:lpstr>
      <vt:lpstr>2J.10: Example #2</vt:lpstr>
      <vt:lpstr>2J.11: Example #1</vt:lpstr>
      <vt:lpstr>2J.11: Example #2</vt:lpstr>
      <vt:lpstr>2J.12: Example #1</vt:lpstr>
      <vt:lpstr>2J.12: Example #2</vt:lpstr>
      <vt:lpstr>2L.5: Example #1</vt:lpstr>
      <vt:lpstr>2L.5: Example #2</vt:lpstr>
      <vt:lpstr>2L.6: Example #1</vt:lpstr>
      <vt:lpstr>2L.6: Example #2</vt:lpstr>
      <vt:lpstr>2L.7: Example #1</vt:lpstr>
      <vt:lpstr>2L.7: Example #2</vt:lpstr>
      <vt:lpstr>2L.8: Example #1</vt:lpstr>
      <vt:lpstr>2L.8: Example #2</vt:lpstr>
      <vt:lpstr>3A.3: Example #1</vt:lpstr>
      <vt:lpstr>3A.3: Example #2</vt:lpstr>
      <vt:lpstr>3A.4: Display #1</vt:lpstr>
      <vt:lpstr>3A.4: Display #2</vt:lpstr>
      <vt:lpstr>3B.1: Activity/Lesson Plan #1</vt:lpstr>
      <vt:lpstr>3B.1: Activity/Lesson Plan #2</vt:lpstr>
      <vt:lpstr>3D.4: Example #1</vt:lpstr>
      <vt:lpstr>3D.4: Example #2</vt:lpstr>
      <vt:lpstr>3D.5: Lesson Plan #1</vt:lpstr>
      <vt:lpstr>3D.5: Lesson Plan #2</vt:lpstr>
      <vt:lpstr>3D.6: Lesson Plan #1</vt:lpstr>
      <vt:lpstr>3D.6: Lesson Plan #2</vt:lpstr>
      <vt:lpstr>3D.9: Lesson Plan #1</vt:lpstr>
      <vt:lpstr>3D.9: Lesson Plan #2</vt:lpstr>
      <vt:lpstr>3E.8</vt:lpstr>
      <vt:lpstr>3E.9</vt:lpstr>
      <vt:lpstr>3E.10</vt:lpstr>
      <vt:lpstr>3E.11</vt:lpstr>
      <vt:lpstr>3E.12</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7B.1: Example #1</vt:lpstr>
      <vt:lpstr>7B.1: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Meghann Hickey</cp:lastModifiedBy>
  <cp:revision>230</cp:revision>
  <cp:lastPrinted>2019-02-19T20:23:43Z</cp:lastPrinted>
  <dcterms:modified xsi:type="dcterms:W3CDTF">2020-12-23T23:37:16Z</dcterms:modified>
  <cp:contentStatus/>
</cp:coreProperties>
</file>